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88" r:id="rId3"/>
    <p:sldId id="292" r:id="rId4"/>
    <p:sldId id="281" r:id="rId5"/>
    <p:sldId id="278" r:id="rId6"/>
    <p:sldId id="286" r:id="rId7"/>
    <p:sldId id="277" r:id="rId8"/>
    <p:sldId id="274" r:id="rId9"/>
    <p:sldId id="284" r:id="rId10"/>
    <p:sldId id="275" r:id="rId11"/>
    <p:sldId id="267" r:id="rId12"/>
    <p:sldId id="285" r:id="rId13"/>
    <p:sldId id="272" r:id="rId14"/>
    <p:sldId id="268" r:id="rId15"/>
    <p:sldId id="289" r:id="rId16"/>
    <p:sldId id="290" r:id="rId17"/>
    <p:sldId id="291" r:id="rId18"/>
    <p:sldId id="273" r:id="rId19"/>
    <p:sldId id="271" r:id="rId20"/>
    <p:sldId id="276" r:id="rId21"/>
    <p:sldId id="270" r:id="rId22"/>
    <p:sldId id="279" r:id="rId23"/>
    <p:sldId id="280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02" autoAdjust="0"/>
    <p:restoredTop sz="94660"/>
  </p:normalViewPr>
  <p:slideViewPr>
    <p:cSldViewPr snapToGrid="0">
      <p:cViewPr>
        <p:scale>
          <a:sx n="66" d="100"/>
          <a:sy n="66" d="100"/>
        </p:scale>
        <p:origin x="2652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88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24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4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5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79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51064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0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6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51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A3E8-ECEF-47D5-A902-8651FA350C2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22199-0AAE-4AC5-B31A-C6B01125BF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6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인테리어 컨셉 디자인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참고 사진 </a:t>
            </a:r>
            <a:r>
              <a:rPr lang="en-US" altLang="ko-KR" dirty="0" smtClean="0"/>
              <a:t>v0.8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2022.01.23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2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거실 </a:t>
            </a:r>
            <a:r>
              <a:rPr lang="ko-KR" altLang="en-US" dirty="0" smtClean="0"/>
              <a:t>벽면 </a:t>
            </a:r>
            <a:r>
              <a:rPr lang="en-US" altLang="ko-KR" dirty="0"/>
              <a:t>F</a:t>
            </a:r>
            <a:endParaRPr lang="ko-KR" altLang="en-US" dirty="0"/>
          </a:p>
        </p:txBody>
      </p:sp>
      <p:pic>
        <p:nvPicPr>
          <p:cNvPr id="11266" name="Picture 2" descr="https://images.homify.com/c_fill,f_auto,h_700,q_auto/v1627283540/p/photo/image/3915671/DSC08492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956816"/>
            <a:ext cx="2377547" cy="15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modo-phinf.pstatic.net/20180302_40/1519951578470fmWS3_JPEG/mosaD4cSwO.jpeg?type=w1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1956816"/>
            <a:ext cx="2521366" cy="168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8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.homify.com/c_fill,f_auto,h_700,q_auto/v1527103286/p/photo/image/2568984/WhatsApp_Image_2018-05-22_at_7.24.50_AM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97842"/>
            <a:ext cx="3139168" cy="17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homify.com/c_fill,f_auto,h_700,q_auto/v1510719750/p/photo/image/2318013/0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232" y="1697842"/>
            <a:ext cx="2703739" cy="180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거실 천정 메인 서까래</a:t>
            </a:r>
            <a:endParaRPr lang="ko-KR" altLang="en-US" dirty="0"/>
          </a:p>
        </p:txBody>
      </p:sp>
      <p:pic>
        <p:nvPicPr>
          <p:cNvPr id="2054" name="Picture 6" descr="https://images.homify.com/c_fill,f_auto,h_700,q_auto/v1531879266/p/photo/image/2640797/1-0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99" y="4159375"/>
            <a:ext cx="3010319" cy="211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mages.homify.com/c_fill,f_auto,h_700,q_auto/v1520337533/p/photo/image/2464586/DSC01794_cop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232" y="4159375"/>
            <a:ext cx="2671008" cy="17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modo-phinf.pstatic.net/20180301_95/1519892495197nXXt7_JPEG/mosazx72QR.jpeg?type=w11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54" y="1697842"/>
            <a:ext cx="2187575" cy="145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modo-phinf.pstatic.net/20180301_66/1519891647402vvtlA_JPEG/mosayfFLa0.jpeg?type=w11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460" y="3997903"/>
            <a:ext cx="2202169" cy="14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68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encrypted-tbn1.gstatic.com/images?q=tbn:ANd9GcTcWV6BUXzH6izSSdGG0H53BYzpFJSJb4JXbXHxxcoA7xSC3IV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919074"/>
            <a:ext cx="38195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encrypted-tbn2.gstatic.com/images?q=tbn:ANd9GcSghz0daej2h47LHcbFTqnyL9hpNvOkcatIDM-eGYMSWfWFJd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432" y="919074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encrypted-tbn3.gstatic.com/images?q=tbn:ANd9GcShy63oXlqaiHL0Yd0VBb2AKpxK1bUCVUWpBiPsdG1dXvpRBu8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231505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encrypted-tbn3.gstatic.com/images?q=tbn:ANd9GcSgb2PjlZJS3hT5QN3zO8mAZbtjWXmCIlyLHf39jo3K1ouL0cD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407" y="285798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encrypted-tbn1.gstatic.com/images?q=tbn:ANd9GcQd1cEEf-iox5HseqbYZ3uv_4ydKSbB7O6fxF3mtwgBnxhoeD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132" y="2877034"/>
            <a:ext cx="27051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s://encrypted-tbn1.gstatic.com/images?q=tbn:ANd9GcRS9yrrbgXLJc6FjNVVnC73ysWL3lXcRMQR0CpDqNhO-1hYAL3_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886" y="897055"/>
            <a:ext cx="1443346" cy="81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https://encrypted-tbn3.gstatic.com/images?q=tbn:ANd9GcSDx3VSHqDZ1jot0s3B_0E8s0Ge4jjP0GEg4HYUuQhYTRQMvuG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9" y="4562960"/>
            <a:ext cx="1038225" cy="13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images.homify.com/c_fill,f_auto,h_700,q_auto/v1492704990/p/photo/image/1965724/DSC04209-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6" y="4562960"/>
            <a:ext cx="1120775" cy="16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66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거실 천정 테두리</a:t>
            </a:r>
            <a:endParaRPr lang="ko-KR" altLang="en-US" dirty="0"/>
          </a:p>
        </p:txBody>
      </p:sp>
      <p:pic>
        <p:nvPicPr>
          <p:cNvPr id="7172" name="Picture 4" descr="https://images.homify.com/c_fill,f_auto,h_700,q_auto/v1444124288/p/photo/image/974008/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6" y="3640746"/>
            <a:ext cx="1705326" cy="113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modo-phinf.pstatic.net/20210408_37/1617865434667jDpiF_JPEG/mosaleCgzo.jpeg?type=w1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982" y="3640746"/>
            <a:ext cx="1517291" cy="113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mages.homify.com/c_fill,f_auto,h_700,q_auto/v1493014696/p/photo/image/1969844/IMG_557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734" y="1972383"/>
            <a:ext cx="1825847" cy="136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ages.homify.com/c_fill,f_auto,h_700,q_auto/v1555906903/p/photo/image/3021476/re30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84632" y="1956816"/>
            <a:ext cx="1861753" cy="13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1.daumcdn.net/cfile/blog/2715173B52DE09CD3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34113" y="3640746"/>
            <a:ext cx="2193562" cy="10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images.homify.com/c_fill,f_auto,h_700,q_auto/v1557744077/p/photo/image/3054020/%EC%84%B1%EC%9B%90%EC%83%81%EB%96%BC%EB%B9%8C-%EA%B1%B0%EC%8B%A4-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30" y="1972383"/>
            <a:ext cx="1841124" cy="138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images.homify.com/c_fill,f_auto,h_700,q_auto/v1557899070/p/photo/image/3056743/%EC%B0%BD%EB%8F%99_02_%EA%B1%B0%EC%8B%A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03" y="1972383"/>
            <a:ext cx="2003212" cy="141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t1.daumcdn.net/cfile/blog/2213913352DE099A0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93" y="3569288"/>
            <a:ext cx="1612000" cy="12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694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homify.com/c_fill,f_auto,h_700,q_auto/v1446441335/p/photo/image/1071261/_MG_52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7" y="1974870"/>
            <a:ext cx="3066596" cy="198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 카페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97" y="1956815"/>
            <a:ext cx="2651815" cy="2001989"/>
          </a:xfrm>
          <a:prstGeom prst="rect">
            <a:avLst/>
          </a:prstGeom>
        </p:spPr>
      </p:pic>
      <p:pic>
        <p:nvPicPr>
          <p:cNvPr id="18434" name="Picture 2" descr="https://post-phinf.pstatic.net/MjAyMDAxMDlfMjEg/MDAxNTc4NTgxNzIzODg5.woGzUafA1cgOJpWC5Yes-XIjEiOePezIY-uOCkCfkUQg.8dP9zmjsw2aUQYbHanp22kuTQ-eLBCFtX3NkZsmgHl4g.JPEG/image_5849074611578581060769.jpg?type=w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5" y="4160724"/>
            <a:ext cx="3008539" cy="225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397" y="4209602"/>
            <a:ext cx="3547967" cy="22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9" y="1287111"/>
            <a:ext cx="1470238" cy="1877004"/>
          </a:xfrm>
          <a:prstGeom prst="rect">
            <a:avLst/>
          </a:prstGeom>
        </p:spPr>
      </p:pic>
      <p:pic>
        <p:nvPicPr>
          <p:cNvPr id="20482" name="Picture 2" descr="https://scontent-ssn1-1.xx.fbcdn.net/v/t1.18169-9/21762068_2063645620523864_9102722785046646765_n.png?_nc_cat=105&amp;ccb=1-5&amp;_nc_sid=730e14&amp;_nc_ohc=DdyO-wb9E-sAX9PJ_SJ&amp;_nc_ht=scontent-ssn1-1.xx&amp;oh=00_AT_I1zvV1uLlOcIl-NwK1t4d8Rw8Emq51Q5VTK3XKzGotQ&amp;oe=62121E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8" y="1238641"/>
            <a:ext cx="2960915" cy="197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img.ezmember.co.kr/cache/board/2014/01/16/9c774bc44b0a03ec33e743ac828918f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54" y="1287111"/>
            <a:ext cx="2950482" cy="19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mblogthumb-phinf.pstatic.net/MjAxODA4MDhfNDQg/MDAxNTMzNzIwMjcyODIy.I3EJvfvidloI4Q0rYPvjEhO82WruHtoVFaURhJZ1H6og.oTFaD-Sa4ZUAaZMyAcofFXllFKilKWtdk55jU-bqrKQg.JPEG.home_day/%EC%A2%85%EC%95%94%EB%8F%99%EC%95%84%EC%9D%B4%ED%8C%8C%ED%81%AC_%ED%99%88%EC%B9%B4%ED%8E%98%EB%A1%9C%EA%BE%B8%EB%AF%BC%EC%95%84%ED%8C%8C%ED%8A%B8%EA%B1%B0%EC%8B%A4%EC%9D%B8%ED%85%8C%EB%A6%AC%EC%96%B4.jpg?type=w80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160" y="3526971"/>
            <a:ext cx="2413098" cy="16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s://t1.daumcdn.net/thumb/R920x0/?fname=http://zipdeco.co.kr/upload/2020/04/29/EDITOR_202004291134158570_aNPf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578533"/>
            <a:ext cx="2398939" cy="15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https://www.zipdeco.co.kr/upload/2017/07/12/EDITOR_201707121210331970_h8BJ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85" y="3578533"/>
            <a:ext cx="2870531" cy="184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0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www.zipdeco.co.kr/upload/2017/07/12/EDITOR_201707121215333280_AW78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2" y="1551525"/>
            <a:ext cx="2703739" cy="173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www.zipdeco.co.kr/upload/2017/07/12/EDITOR_201707121213528980_AwL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32" y="1551525"/>
            <a:ext cx="2703739" cy="173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s://image.ohou.se/i/bucketplace-v2-development/uploads/cards/snapshots/159515073402713375.jpeg?gif=1&amp;w=85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42" y="3407682"/>
            <a:ext cx="3207657" cy="214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https://image.ohou.se/i/bucketplace-v2-development/uploads/cards/snapshots/163937191046721887.jpeg?gif=1&amp;w=85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2" y="3407682"/>
            <a:ext cx="2993118" cy="29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https://image.ohou.se/i/bucketplace-v2-development/uploads/cards/projects/159134650920640712.jpg?gif=1&amp;w=85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32" y="1551525"/>
            <a:ext cx="2645682" cy="416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98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images.homify.com/c_fill,f_auto,h_700,q_auto/v1496816985/p/photo/image/2046752/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19200"/>
            <a:ext cx="2283095" cy="15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기사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32" y="1219200"/>
            <a:ext cx="2094139" cy="15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www.zipdeco.co.kr/upload/2017/07/12/EDITOR_201707121215333280_AW78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333" y="1219200"/>
            <a:ext cx="2530944" cy="16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02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거실 천정 포인트</a:t>
            </a:r>
            <a:endParaRPr lang="ko-KR" altLang="en-US" dirty="0"/>
          </a:p>
        </p:txBody>
      </p:sp>
      <p:pic>
        <p:nvPicPr>
          <p:cNvPr id="8194" name="Picture 2" descr="https://images.homify.com/c_fill,f_auto,h_700,q_auto/v1491904122/p/photo/image/1948491/DSC035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2270764"/>
            <a:ext cx="2527240" cy="168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07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ages.homify.com/c_fill,f_auto,h_700,q_auto/v1488961762/p/photo/image/1893303/02_%EB%B0%98%ED%8F%AC_%EC%9D%B8%ED%85%8C%EB%A6%AC%EC%96%B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67" y="3721361"/>
            <a:ext cx="1584636" cy="105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주방 중문</a:t>
            </a:r>
            <a:endParaRPr lang="ko-KR" altLang="en-US" dirty="0"/>
          </a:p>
        </p:txBody>
      </p:sp>
      <p:pic>
        <p:nvPicPr>
          <p:cNvPr id="6148" name="Picture 4" descr="https://images.homify.com/c_fill,f_auto,h_700,q_auto/v1598592336/p/photo/image/3599674/LO8A55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455" y="5376176"/>
            <a:ext cx="1758579" cy="11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.homify.com/c_fill,f_auto,h_700,q_auto/v1524613875/p/photo/image/2536064/2-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632" y="3719580"/>
            <a:ext cx="1582330" cy="105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t1.daumcdn.net/cfile/blog/213FEE3952DE09D11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632" y="5364706"/>
            <a:ext cx="2356753" cy="118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odo-phinf.pstatic.net/20210407_18/1617780041466Dsxuu_JPEG/mosa90n4mM.jpeg?type=w11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26" y="1982185"/>
            <a:ext cx="1531591" cy="114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modo-phinf.pstatic.net/20191114_3/1573699897409PrcAJ_JPEG/mosaFeap9Y.jpeg?type=w11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956816"/>
            <a:ext cx="1776435" cy="117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modo-phinf.pstatic.net/20180302_262/1519951583858Lm30B_JPEG/mosaDAZ98k.jpeg?type=w110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808" y="3719580"/>
            <a:ext cx="1599897" cy="106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ttps://cdn.imweb.me/upload/S201901065c319c8ba89b8/4d9920fbc418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49" y="3719580"/>
            <a:ext cx="2025575" cy="112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.homify.com/c_fill,f_auto,q_auto,h_450,w_600/v1496810575/p/photo/image/2046479/1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18" y="1956816"/>
            <a:ext cx="1615168" cy="121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38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.xn--oy2b23tkyaht92gt4p.com/img_up/shop_pds/haran/2019/3-215772577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588" y="1967653"/>
            <a:ext cx="3632654" cy="17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.xn--oy2b23tkyaht92gt4p.com/img_up/shop_pds/haran/2021/161250239904916125062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93" y="1956816"/>
            <a:ext cx="2355170" cy="17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ages.homify.com/c_fill,f_auto,h_700,q_auto/v1557371140/p/photo/image/3049295/003_%EA%B1%B0%EC%8B%A4-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327" y="4088921"/>
            <a:ext cx="2200092" cy="12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심플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투 톤</a:t>
            </a:r>
            <a:r>
              <a:rPr lang="en-US" altLang="ko-KR" dirty="0"/>
              <a:t>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매립등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간접조명</a:t>
            </a:r>
            <a:endParaRPr lang="ko-KR" altLang="en-US" dirty="0"/>
          </a:p>
        </p:txBody>
      </p:sp>
      <p:pic>
        <p:nvPicPr>
          <p:cNvPr id="6" name="Picture 12" descr="https://cdn.imweb.me/upload/S201901065c319c8ba89b8/4f3c03c5ecb2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01" y="4088463"/>
            <a:ext cx="1938931" cy="12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ages.homify.com/c_fill,f_auto,h_700,q_auto/v1528178651/p/photo/image/2583658/3000_IMG_4712-2-0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66" y="1956815"/>
            <a:ext cx="2665823" cy="17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images.homify.com/c_fill,f_auto,h_700,q_auto/v1541060352/p/photo/image/2774688/%EA%B1%B0%EC%8B%A4-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57" y="4088461"/>
            <a:ext cx="1665925" cy="24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images.homify.com/c_fill,f_auto,h_700,q_auto/v1492705958/p/photo/image/1965904/11_2%EC%B8%B5%EA%B1%B0%EC%8B%A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706513" y="4088462"/>
            <a:ext cx="2103765" cy="12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969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주방 싱크대</a:t>
            </a:r>
            <a:endParaRPr lang="ko-KR" altLang="en-US" dirty="0"/>
          </a:p>
        </p:txBody>
      </p:sp>
      <p:pic>
        <p:nvPicPr>
          <p:cNvPr id="12290" name="Picture 2" descr="https://images.homify.com/c_fill,f_auto,h_700,q_auto/v1590969037/p/photo/image/3505619/D65A90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43" y="1871933"/>
            <a:ext cx="2093145" cy="139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images.homify.com/c_fill,f_auto,h_700,q_auto/v1590969044/p/photo/image/3505621/D65A90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65" y="1871934"/>
            <a:ext cx="2093145" cy="139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images.homify.com/c_fill,f_auto,h_700,q_auto/v1496992356/p/photo/image/2052563/096A99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886" y="1871933"/>
            <a:ext cx="2097135" cy="139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images.homify.com/c_fill,f_auto,h_700,q_auto/v1496992364/p/photo/image/2052564/096A99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43" y="3519576"/>
            <a:ext cx="2098218" cy="139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modo-phinf.pstatic.net/20180301_201/1519892501008NA91V_JPEG/mosa6EHn88.jpeg?type=w11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29765" y="3519576"/>
            <a:ext cx="2263775" cy="15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i.pinimg.com/564x/4f/7a/9e/4f7a9e5d5167feede9f8cad179165ac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45" y="3519577"/>
            <a:ext cx="2287078" cy="15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32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ages.homify.com/c_fill,f_auto,h_700,q_auto/v1551258242/p/photo/image/2937002/00-1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13" y="2140705"/>
            <a:ext cx="1838038" cy="137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주방 조명</a:t>
            </a:r>
            <a:endParaRPr lang="ko-KR" altLang="en-US" dirty="0"/>
          </a:p>
        </p:txBody>
      </p:sp>
      <p:pic>
        <p:nvPicPr>
          <p:cNvPr id="4" name="Picture 4" descr="https://t1.daumcdn.net/cfile/blog/2709923952DE09CF3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690" y="2140705"/>
            <a:ext cx="2410599" cy="137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.imweb.me/upload/S201901065c319c8ba89b8/79081c0bb4a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97" y="3677014"/>
            <a:ext cx="1731527" cy="11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dn.imweb.me/upload/S201901065c319c8ba89b8/3a9a19e21f97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574" y="3677495"/>
            <a:ext cx="1704244" cy="113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cdn.imweb.me/upload/S201901065c319c8ba89b8/71b3bff00bc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0" y="3677495"/>
            <a:ext cx="1730805" cy="11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mages.homify.com/c_fill,f_auto,h_700,q_auto/v1596415050/p/photo/image/3574638/LO8A2261-HDR_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74" y="2140705"/>
            <a:ext cx="2066561" cy="137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143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싱크대 조명</a:t>
            </a:r>
            <a:endParaRPr lang="ko-KR" altLang="en-US" dirty="0"/>
          </a:p>
        </p:txBody>
      </p:sp>
      <p:pic>
        <p:nvPicPr>
          <p:cNvPr id="4098" name="Picture 2" descr="https://modo-phinf.pstatic.net/20220107_181/1641549432785nuLev_JPEG/mosasBNsj9.jpeg?type=w11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43" y="1742536"/>
            <a:ext cx="2769084" cy="18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modo-phinf.pstatic.net/20220107_242/1641549434997RMk95_JPEG/mosa4wdl22.jpeg?type=w1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22" y="1742536"/>
            <a:ext cx="2754013" cy="18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8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빌트인 가구</a:t>
            </a:r>
            <a:endParaRPr lang="ko-KR" altLang="en-US" dirty="0"/>
          </a:p>
        </p:txBody>
      </p:sp>
      <p:pic>
        <p:nvPicPr>
          <p:cNvPr id="5122" name="Picture 2" descr="https://modo-phinf.pstatic.net/20220107_190/1641549436714wIiBX_JPEG/mosavHusTx.jpeg?type=w11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956816"/>
            <a:ext cx="2678217" cy="177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5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images.homify.com/c_fill,f_auto,q_auto,h_450,w_600/v1496816857/p/photo/image/2046737/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1" y="1295400"/>
            <a:ext cx="1818368" cy="13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images.homify.com/c_fill,f_auto,q_auto,h_450,w_600/v1496816956/p/photo/image/2046748/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403" y="1295400"/>
            <a:ext cx="1832883" cy="13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images.homify.com/c_fill,f_auto,q_auto,h_450,w_600/v1496816967/p/photo/image/2046749/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460" y="1295400"/>
            <a:ext cx="1789339" cy="13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https://images.homify.com/c_fill,f_auto,q_auto,h_450,w_600/v1496816967/p/photo/image/2046749/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3" y="1295401"/>
            <a:ext cx="1789338" cy="13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27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자제할 무늬 및 색</a:t>
            </a:r>
            <a:endParaRPr lang="ko-KR" altLang="en-US" dirty="0"/>
          </a:p>
        </p:txBody>
      </p:sp>
      <p:pic>
        <p:nvPicPr>
          <p:cNvPr id="7170" name="Picture 2" descr="https://modo-phinf.pstatic.net/20220107_78/1641540720558TDjhF_JPEG/mosat6A8zT.jpeg?type=w11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2329682"/>
            <a:ext cx="2174670" cy="32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90900" y="2330450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가구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천정 프레임은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44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현관 초입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수납장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신발장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sz="1800" dirty="0" smtClean="0"/>
              <a:t>하단 조명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벽 전체 수납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9" b="31824"/>
          <a:stretch/>
        </p:blipFill>
        <p:spPr>
          <a:xfrm>
            <a:off x="667904" y="1956816"/>
            <a:ext cx="1981562" cy="2347765"/>
          </a:xfrm>
          <a:prstGeom prst="rect">
            <a:avLst/>
          </a:prstGeom>
        </p:spPr>
      </p:pic>
      <p:pic>
        <p:nvPicPr>
          <p:cNvPr id="8194" name="Picture 2" descr="https://modo-phinf.pstatic.net/20220107_268/1641548191568xMD1l_JPEG/mosaaOfLFt.jpeg?type=w1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00" y="1956816"/>
            <a:ext cx="3148064" cy="20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modo-phinf.pstatic.net/20210408_22/1617865438578L02yn_JPEG/mosav8ztAJ.jpeg?type=w1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8" y="1956816"/>
            <a:ext cx="1964234" cy="261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HE_K 울산,현관인테리어 신발 수납장! 당신의 집 첫인상은? : 네이버 블로그 | 신발수납장, 벽장 디자인, 인테리어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7" y="4432300"/>
            <a:ext cx="1448388" cy="211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집안의 얼굴을 담당하는 현관 가구 : 네이버 블로그 | Cupboard design, Home entrance decor, Latest  cupboard desig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359" y="4432299"/>
            <a:ext cx="1417494" cy="211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50234" y="4899460"/>
            <a:ext cx="42633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https://www.homify.co.kr/ideabooks/4564432/%ED%98%84%EA%B4%80-%EC%9D%B8%ED%85%8C%EB%A6%AC%EC%96%B4,-%EC%9D%B4%EA%B2%83%EB%A7%8C%EC%9D%80-%EB%B0%98%EB%93%9C%EC%8B%9C-%ED%94%BC%ED%95%98%EC%9E%90-7</a:t>
            </a:r>
          </a:p>
        </p:txBody>
      </p:sp>
    </p:spTree>
    <p:extLst>
      <p:ext uri="{BB962C8B-B14F-4D97-AF65-F5344CB8AC3E}">
        <p14:creationId xmlns:p14="http://schemas.microsoft.com/office/powerpoint/2010/main" val="184998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mblogthumb-phinf.pstatic.net/MjAyMDAxMjlfMTg1/MDAxNTgwMjMyMTg5Mzg0.ncyVAmSURy-S_7YbPi0F6s_uvxAJ4U69DjdJAe9yqIUg.uRGY39WFUyDhG2FnUKN0FjFqR_tYE6go4F2o8oIRxPAg.JPEG.goglass/SE-81ae1baf-d15f-4766-ad13-ed61bc391907.jpg?type=w8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141366"/>
            <a:ext cx="2370711" cy="23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mblogthumb-phinf.pstatic.net/MjAyMDAxMjlfMTk4/MDAxNTgwMjMxMTkyNzUx.Tk1C4S4GaegSujXyZXp9HQb9c_SHgQjSKB4pn_KgcZog.eUfFO04bK03zI8iui7GXCiXF85lXZXa2n9FibB61iGEg.JPEG.goglass/85b36c2b6bd5dcb36f29c290f913deb7.jpg?type=w8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3769563"/>
            <a:ext cx="2137798" cy="272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image.hanssem.com/hsimg/upload/display/planshop/2020/06/12/1591954372112_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96257" y="1141366"/>
            <a:ext cx="3637627" cy="23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s://image.hanssem.com/hsimg/upload/display/planshop/2020/06/12/1591956235780_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26" y="3774113"/>
            <a:ext cx="2026908" cy="269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9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현관 중문</a:t>
            </a:r>
            <a:endParaRPr lang="ko-KR" altLang="en-US" dirty="0"/>
          </a:p>
        </p:txBody>
      </p:sp>
      <p:pic>
        <p:nvPicPr>
          <p:cNvPr id="2050" name="Picture 2" descr="https://images.homify.com/c_fill,f_auto,h_700,q_auto/v1524612193/p/photo/image/2536041/0-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49509" y="1819692"/>
            <a:ext cx="3109297" cy="199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09" y="4017492"/>
            <a:ext cx="1878763" cy="2505016"/>
          </a:xfrm>
          <a:prstGeom prst="rect">
            <a:avLst/>
          </a:prstGeom>
        </p:spPr>
      </p:pic>
      <p:pic>
        <p:nvPicPr>
          <p:cNvPr id="2052" name="Picture 4" descr="http://m.xn--oy2b23tkyaht92gt4p.com/img_up/shop_pds/haran/2021/1639810230894-2163981069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2460" y="1819693"/>
            <a:ext cx="1706639" cy="199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mage.ohou.se/i/bucketplace-v2-development/uploads/productions/162097346352240471.jpg?gif=1&amp;w=640&amp;h=640&amp;c=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24" y="1811547"/>
            <a:ext cx="1863725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7386" y="3813514"/>
            <a:ext cx="1892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https://ohou.se/productions/833553/selling?utm_source=google_shop&amp;utm_medium=cpc&amp;utm_campaign=commerce&amp;utm_content=ssc&amp;utm_term=833553&amp;source=14&amp;affect_type=UtmUrl&amp;gclid=CjwKCAiAlrSPBhBaEiwAuLSDUH3gH5nzIaHKlKHZBWSnI48zwVmxK8ZrUl1SfUNdwZeynNwQ-LH6xhoCLysQAvD_BwE</a:t>
            </a:r>
          </a:p>
        </p:txBody>
      </p:sp>
      <p:pic>
        <p:nvPicPr>
          <p:cNvPr id="2056" name="Picture 8" descr="https://images.homify.com/c_fill,f_auto,q_auto,h_450,w_600/v1553047474/p/photo/image/2969030/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317" y="4137543"/>
            <a:ext cx="2336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6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mages.homify.com/c_fill,f_auto,h_700,q_auto/v1536136075/p/photo/image/2702734/IMG_14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6" y="1536839"/>
            <a:ext cx="2924055" cy="19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창호</a:t>
            </a:r>
            <a:endParaRPr lang="ko-KR" altLang="en-US" dirty="0"/>
          </a:p>
        </p:txBody>
      </p:sp>
      <p:pic>
        <p:nvPicPr>
          <p:cNvPr id="5" name="Picture 6" descr="https://images.homify.com/c_fill,f_auto,h_700,q_auto/v1498103975/p/photo/image/2079520/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877" y="1536839"/>
            <a:ext cx="2492734" cy="194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98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창호 </a:t>
            </a:r>
            <a:r>
              <a:rPr lang="ko-KR" altLang="en-US" dirty="0" err="1" smtClean="0"/>
              <a:t>호라인즌</a:t>
            </a:r>
            <a:r>
              <a:rPr lang="ko-KR" altLang="en-US" dirty="0" smtClean="0"/>
              <a:t> 커튼</a:t>
            </a:r>
            <a:endParaRPr lang="ko-KR" altLang="en-US" dirty="0"/>
          </a:p>
        </p:txBody>
      </p:sp>
      <p:pic>
        <p:nvPicPr>
          <p:cNvPr id="3" name="Picture 2" descr="https://modo-phinf.pstatic.net/20180301_132/1519894158088CXr6a_JPEG/mosaAixHJY.jpeg?type=w11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2303254"/>
            <a:ext cx="2912003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926390"/>
      </p:ext>
    </p:extLst>
  </p:cSld>
  <p:clrMapOvr>
    <a:masterClrMapping/>
  </p:clrMapOvr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TM10237564[[fn=자연 테마]]</Template>
  <TotalTime>418</TotalTime>
  <Words>86</Words>
  <Application>Microsoft Office PowerPoint</Application>
  <PresentationFormat>화면 슬라이드 쇼(4:3)</PresentationFormat>
  <Paragraphs>22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Tahoma</vt:lpstr>
      <vt:lpstr>Wingdings</vt:lpstr>
      <vt:lpstr>New_Natural01</vt:lpstr>
      <vt:lpstr>인테리어 컨셉 디자인 참고 사진 v0.8</vt:lpstr>
      <vt:lpstr>심플 &amp; 투 톤 &amp; 매립등 &amp; 간접조명</vt:lpstr>
      <vt:lpstr>PowerPoint 프레젠테이션</vt:lpstr>
      <vt:lpstr>자제할 무늬 및 색</vt:lpstr>
      <vt:lpstr>현관 초입 – 수납장(신발장) 하단 조명, 벽 전체 수납</vt:lpstr>
      <vt:lpstr>PowerPoint 프레젠테이션</vt:lpstr>
      <vt:lpstr>현관 중문</vt:lpstr>
      <vt:lpstr>창호</vt:lpstr>
      <vt:lpstr>창호 호라인즌 커튼</vt:lpstr>
      <vt:lpstr>거실 벽면 F</vt:lpstr>
      <vt:lpstr>거실 천정 메인 서까래</vt:lpstr>
      <vt:lpstr>PowerPoint 프레젠테이션</vt:lpstr>
      <vt:lpstr>거실 천정 테두리</vt:lpstr>
      <vt:lpstr>홈 카페</vt:lpstr>
      <vt:lpstr>PowerPoint 프레젠테이션</vt:lpstr>
      <vt:lpstr>PowerPoint 프레젠테이션</vt:lpstr>
      <vt:lpstr>PowerPoint 프레젠테이션</vt:lpstr>
      <vt:lpstr>거실 천정 포인트</vt:lpstr>
      <vt:lpstr>주방 중문</vt:lpstr>
      <vt:lpstr>주방 싱크대</vt:lpstr>
      <vt:lpstr>주방 조명</vt:lpstr>
      <vt:lpstr>싱크대 조명</vt:lpstr>
      <vt:lpstr>빌트인 가구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mrbr</dc:creator>
  <cp:lastModifiedBy>mrbr</cp:lastModifiedBy>
  <cp:revision>174</cp:revision>
  <dcterms:created xsi:type="dcterms:W3CDTF">2022-01-23T01:36:19Z</dcterms:created>
  <dcterms:modified xsi:type="dcterms:W3CDTF">2022-01-23T16:50:24Z</dcterms:modified>
</cp:coreProperties>
</file>